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296" r:id="rId4"/>
    <p:sldId id="257" r:id="rId5"/>
    <p:sldId id="259" r:id="rId6"/>
    <p:sldId id="260" r:id="rId7"/>
    <p:sldId id="261" r:id="rId8"/>
    <p:sldId id="262" r:id="rId9"/>
    <p:sldId id="305" r:id="rId10"/>
    <p:sldId id="295" r:id="rId11"/>
    <p:sldId id="265" r:id="rId12"/>
    <p:sldId id="298" r:id="rId13"/>
    <p:sldId id="268" r:id="rId14"/>
    <p:sldId id="306" r:id="rId15"/>
    <p:sldId id="29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99" r:id="rId25"/>
    <p:sldId id="279" r:id="rId26"/>
    <p:sldId id="280" r:id="rId27"/>
    <p:sldId id="281" r:id="rId28"/>
    <p:sldId id="282" r:id="rId29"/>
    <p:sldId id="307" r:id="rId30"/>
    <p:sldId id="308" r:id="rId31"/>
    <p:sldId id="283" r:id="rId32"/>
    <p:sldId id="287" r:id="rId33"/>
    <p:sldId id="300" r:id="rId34"/>
    <p:sldId id="303" r:id="rId35"/>
    <p:sldId id="304" r:id="rId36"/>
    <p:sldId id="30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DC9633-9ECE-49A7-B107-D617DECB0076}" v="32" dt="2020-09-15T22:07:41.9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2" autoAdjust="0"/>
    <p:restoredTop sz="94624" autoAdjust="0"/>
  </p:normalViewPr>
  <p:slideViewPr>
    <p:cSldViewPr>
      <p:cViewPr varScale="1">
        <p:scale>
          <a:sx n="81" d="100"/>
          <a:sy n="81" d="100"/>
        </p:scale>
        <p:origin x="734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agana Ristic" userId="87700855897c5d02" providerId="LiveId" clId="{8CDC9633-9ECE-49A7-B107-D617DECB0076}"/>
    <pc:docChg chg="undo custSel addSld delSld modSld">
      <pc:chgData name="Dragana Ristic" userId="87700855897c5d02" providerId="LiveId" clId="{8CDC9633-9ECE-49A7-B107-D617DECB0076}" dt="2020-09-15T22:07:41.992" v="459"/>
      <pc:docMkLst>
        <pc:docMk/>
      </pc:docMkLst>
      <pc:sldChg chg="addSp modSp">
        <pc:chgData name="Dragana Ristic" userId="87700855897c5d02" providerId="LiveId" clId="{8CDC9633-9ECE-49A7-B107-D617DECB0076}" dt="2020-09-15T21:09:49.597" v="449"/>
        <pc:sldMkLst>
          <pc:docMk/>
          <pc:sldMk cId="0" sldId="256"/>
        </pc:sldMkLst>
        <pc:picChg chg="add mod">
          <ac:chgData name="Dragana Ristic" userId="87700855897c5d02" providerId="LiveId" clId="{8CDC9633-9ECE-49A7-B107-D617DECB0076}" dt="2020-09-15T21:09:49.597" v="449"/>
          <ac:picMkLst>
            <pc:docMk/>
            <pc:sldMk cId="0" sldId="256"/>
            <ac:picMk id="2" creationId="{DE29B638-0AB1-4523-895F-758B28B92FE1}"/>
          </ac:picMkLst>
        </pc:picChg>
      </pc:sldChg>
      <pc:sldChg chg="addSp modSp mod">
        <pc:chgData name="Dragana Ristic" userId="87700855897c5d02" providerId="LiveId" clId="{8CDC9633-9ECE-49A7-B107-D617DECB0076}" dt="2020-09-15T21:09:49.597" v="449"/>
        <pc:sldMkLst>
          <pc:docMk/>
          <pc:sldMk cId="0" sldId="257"/>
        </pc:sldMkLst>
        <pc:spChg chg="mod">
          <ac:chgData name="Dragana Ristic" userId="87700855897c5d02" providerId="LiveId" clId="{8CDC9633-9ECE-49A7-B107-D617DECB0076}" dt="2020-09-14T19:40:35.282" v="14" actId="20577"/>
          <ac:spMkLst>
            <pc:docMk/>
            <pc:sldMk cId="0" sldId="257"/>
            <ac:spMk id="4099" creationId="{00000000-0000-0000-0000-000000000000}"/>
          </ac:spMkLst>
        </pc:spChg>
        <pc:graphicFrameChg chg="mod">
          <ac:chgData name="Dragana Ristic" userId="87700855897c5d02" providerId="LiveId" clId="{8CDC9633-9ECE-49A7-B107-D617DECB0076}" dt="2020-09-14T19:40:21.619" v="12"/>
          <ac:graphicFrameMkLst>
            <pc:docMk/>
            <pc:sldMk cId="0" sldId="257"/>
            <ac:graphicFrameMk id="4" creationId="{00000000-0000-0000-0000-000000000000}"/>
          </ac:graphicFrameMkLst>
        </pc:graphicFrameChg>
        <pc:picChg chg="add mod">
          <ac:chgData name="Dragana Ristic" userId="87700855897c5d02" providerId="LiveId" clId="{8CDC9633-9ECE-49A7-B107-D617DECB0076}" dt="2020-09-15T21:09:49.597" v="449"/>
          <ac:picMkLst>
            <pc:docMk/>
            <pc:sldMk cId="0" sldId="257"/>
            <ac:picMk id="2" creationId="{ED381307-9E56-436C-B183-83FF6F972607}"/>
          </ac:picMkLst>
        </pc:picChg>
      </pc:sldChg>
      <pc:sldChg chg="addSp modSp mod">
        <pc:chgData name="Dragana Ristic" userId="87700855897c5d02" providerId="LiveId" clId="{8CDC9633-9ECE-49A7-B107-D617DECB0076}" dt="2020-09-15T21:09:49.597" v="449"/>
        <pc:sldMkLst>
          <pc:docMk/>
          <pc:sldMk cId="0" sldId="259"/>
        </pc:sldMkLst>
        <pc:spChg chg="mod">
          <ac:chgData name="Dragana Ristic" userId="87700855897c5d02" providerId="LiveId" clId="{8CDC9633-9ECE-49A7-B107-D617DECB0076}" dt="2020-09-14T19:41:00.189" v="31" actId="20577"/>
          <ac:spMkLst>
            <pc:docMk/>
            <pc:sldMk cId="0" sldId="259"/>
            <ac:spMk id="6147" creationId="{00000000-0000-0000-0000-000000000000}"/>
          </ac:spMkLst>
        </pc:spChg>
        <pc:picChg chg="add mod">
          <ac:chgData name="Dragana Ristic" userId="87700855897c5d02" providerId="LiveId" clId="{8CDC9633-9ECE-49A7-B107-D617DECB0076}" dt="2020-09-15T21:09:49.597" v="449"/>
          <ac:picMkLst>
            <pc:docMk/>
            <pc:sldMk cId="0" sldId="259"/>
            <ac:picMk id="2" creationId="{A1CF5DCA-66F9-4174-8138-E5014076C798}"/>
          </ac:picMkLst>
        </pc:picChg>
      </pc:sldChg>
      <pc:sldChg chg="addSp modSp mod">
        <pc:chgData name="Dragana Ristic" userId="87700855897c5d02" providerId="LiveId" clId="{8CDC9633-9ECE-49A7-B107-D617DECB0076}" dt="2020-09-15T21:09:49.597" v="449"/>
        <pc:sldMkLst>
          <pc:docMk/>
          <pc:sldMk cId="0" sldId="260"/>
        </pc:sldMkLst>
        <pc:spChg chg="mod">
          <ac:chgData name="Dragana Ristic" userId="87700855897c5d02" providerId="LiveId" clId="{8CDC9633-9ECE-49A7-B107-D617DECB0076}" dt="2020-09-14T19:59:58.991" v="446" actId="2711"/>
          <ac:spMkLst>
            <pc:docMk/>
            <pc:sldMk cId="0" sldId="260"/>
            <ac:spMk id="13314" creationId="{00000000-0000-0000-0000-000000000000}"/>
          </ac:spMkLst>
        </pc:spChg>
        <pc:picChg chg="add mod">
          <ac:chgData name="Dragana Ristic" userId="87700855897c5d02" providerId="LiveId" clId="{8CDC9633-9ECE-49A7-B107-D617DECB0076}" dt="2020-09-15T21:09:49.597" v="449"/>
          <ac:picMkLst>
            <pc:docMk/>
            <pc:sldMk cId="0" sldId="260"/>
            <ac:picMk id="2" creationId="{163CAA6F-ED0E-4991-8A2D-D135B6C0DAA0}"/>
          </ac:picMkLst>
        </pc:picChg>
      </pc:sldChg>
      <pc:sldChg chg="addSp modSp mod">
        <pc:chgData name="Dragana Ristic" userId="87700855897c5d02" providerId="LiveId" clId="{8CDC9633-9ECE-49A7-B107-D617DECB0076}" dt="2020-09-15T21:09:49.597" v="449"/>
        <pc:sldMkLst>
          <pc:docMk/>
          <pc:sldMk cId="0" sldId="261"/>
        </pc:sldMkLst>
        <pc:spChg chg="mod">
          <ac:chgData name="Dragana Ristic" userId="87700855897c5d02" providerId="LiveId" clId="{8CDC9633-9ECE-49A7-B107-D617DECB0076}" dt="2020-09-14T20:00:09.804" v="448" actId="6549"/>
          <ac:spMkLst>
            <pc:docMk/>
            <pc:sldMk cId="0" sldId="261"/>
            <ac:spMk id="14339" creationId="{00000000-0000-0000-0000-000000000000}"/>
          </ac:spMkLst>
        </pc:spChg>
        <pc:picChg chg="add mod">
          <ac:chgData name="Dragana Ristic" userId="87700855897c5d02" providerId="LiveId" clId="{8CDC9633-9ECE-49A7-B107-D617DECB0076}" dt="2020-09-15T21:09:49.597" v="449"/>
          <ac:picMkLst>
            <pc:docMk/>
            <pc:sldMk cId="0" sldId="261"/>
            <ac:picMk id="2" creationId="{B461ACC1-DD87-448F-B328-AEF2FAA6D2CE}"/>
          </ac:picMkLst>
        </pc:picChg>
      </pc:sldChg>
      <pc:sldChg chg="addSp modSp">
        <pc:chgData name="Dragana Ristic" userId="87700855897c5d02" providerId="LiveId" clId="{8CDC9633-9ECE-49A7-B107-D617DECB0076}" dt="2020-09-15T21:09:49.597" v="449"/>
        <pc:sldMkLst>
          <pc:docMk/>
          <pc:sldMk cId="0" sldId="262"/>
        </pc:sldMkLst>
        <pc:picChg chg="add mod">
          <ac:chgData name="Dragana Ristic" userId="87700855897c5d02" providerId="LiveId" clId="{8CDC9633-9ECE-49A7-B107-D617DECB0076}" dt="2020-09-15T21:09:49.597" v="449"/>
          <ac:picMkLst>
            <pc:docMk/>
            <pc:sldMk cId="0" sldId="262"/>
            <ac:picMk id="2" creationId="{9E25B5CC-13F8-498D-8667-9DD7B174042F}"/>
          </ac:picMkLst>
        </pc:picChg>
      </pc:sldChg>
      <pc:sldChg chg="addSp modSp">
        <pc:chgData name="Dragana Ristic" userId="87700855897c5d02" providerId="LiveId" clId="{8CDC9633-9ECE-49A7-B107-D617DECB0076}" dt="2020-09-15T21:39:25.924" v="450"/>
        <pc:sldMkLst>
          <pc:docMk/>
          <pc:sldMk cId="0" sldId="265"/>
        </pc:sldMkLst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65"/>
            <ac:picMk id="2" creationId="{E7C040C9-E96D-49AF-84E9-0442C3743FD5}"/>
          </ac:picMkLst>
        </pc:picChg>
      </pc:sldChg>
      <pc:sldChg chg="addSp modSp">
        <pc:chgData name="Dragana Ristic" userId="87700855897c5d02" providerId="LiveId" clId="{8CDC9633-9ECE-49A7-B107-D617DECB0076}" dt="2020-09-15T21:39:25.924" v="450"/>
        <pc:sldMkLst>
          <pc:docMk/>
          <pc:sldMk cId="0" sldId="268"/>
        </pc:sldMkLst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68"/>
            <ac:picMk id="2" creationId="{43269C8A-C28F-4545-AC66-34F111BC3AC0}"/>
          </ac:picMkLst>
        </pc:picChg>
      </pc:sldChg>
      <pc:sldChg chg="addSp modSp add del">
        <pc:chgData name="Dragana Ristic" userId="87700855897c5d02" providerId="LiveId" clId="{8CDC9633-9ECE-49A7-B107-D617DECB0076}" dt="2020-09-15T21:39:25.924" v="450"/>
        <pc:sldMkLst>
          <pc:docMk/>
          <pc:sldMk cId="0" sldId="271"/>
        </pc:sldMkLst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71"/>
            <ac:picMk id="2" creationId="{F6C0A7D6-E7BF-407F-A235-6C04B066E2C9}"/>
          </ac:picMkLst>
        </pc:picChg>
      </pc:sldChg>
      <pc:sldChg chg="add del">
        <pc:chgData name="Dragana Ristic" userId="87700855897c5d02" providerId="LiveId" clId="{8CDC9633-9ECE-49A7-B107-D617DECB0076}" dt="2020-09-14T19:43:00.331" v="41"/>
        <pc:sldMkLst>
          <pc:docMk/>
          <pc:sldMk cId="2898554031" sldId="271"/>
        </pc:sldMkLst>
      </pc:sldChg>
      <pc:sldChg chg="add del">
        <pc:chgData name="Dragana Ristic" userId="87700855897c5d02" providerId="LiveId" clId="{8CDC9633-9ECE-49A7-B107-D617DECB0076}" dt="2020-09-14T19:42:38.325" v="35"/>
        <pc:sldMkLst>
          <pc:docMk/>
          <pc:sldMk cId="3290550321" sldId="271"/>
        </pc:sldMkLst>
      </pc:sldChg>
      <pc:sldChg chg="addSp modSp">
        <pc:chgData name="Dragana Ristic" userId="87700855897c5d02" providerId="LiveId" clId="{8CDC9633-9ECE-49A7-B107-D617DECB0076}" dt="2020-09-15T21:39:25.924" v="450"/>
        <pc:sldMkLst>
          <pc:docMk/>
          <pc:sldMk cId="0" sldId="272"/>
        </pc:sldMkLst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72"/>
            <ac:picMk id="2" creationId="{1FE065DC-43CE-4FC6-A02B-8A14317FD247}"/>
          </ac:picMkLst>
        </pc:picChg>
      </pc:sldChg>
      <pc:sldChg chg="addSp modSp">
        <pc:chgData name="Dragana Ristic" userId="87700855897c5d02" providerId="LiveId" clId="{8CDC9633-9ECE-49A7-B107-D617DECB0076}" dt="2020-09-15T21:39:25.924" v="450"/>
        <pc:sldMkLst>
          <pc:docMk/>
          <pc:sldMk cId="0" sldId="273"/>
        </pc:sldMkLst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73"/>
            <ac:picMk id="3" creationId="{2F2673EC-96A0-40D8-89D5-C6CE880A84F5}"/>
          </ac:picMkLst>
        </pc:picChg>
      </pc:sldChg>
      <pc:sldChg chg="addSp modSp">
        <pc:chgData name="Dragana Ristic" userId="87700855897c5d02" providerId="LiveId" clId="{8CDC9633-9ECE-49A7-B107-D617DECB0076}" dt="2020-09-15T21:39:25.924" v="450"/>
        <pc:sldMkLst>
          <pc:docMk/>
          <pc:sldMk cId="0" sldId="274"/>
        </pc:sldMkLst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74"/>
            <ac:picMk id="3" creationId="{734B3A24-3E94-4177-9E77-DBE1A7AD2C3B}"/>
          </ac:picMkLst>
        </pc:picChg>
      </pc:sldChg>
      <pc:sldChg chg="addSp modSp">
        <pc:chgData name="Dragana Ristic" userId="87700855897c5d02" providerId="LiveId" clId="{8CDC9633-9ECE-49A7-B107-D617DECB0076}" dt="2020-09-15T21:39:25.924" v="450"/>
        <pc:sldMkLst>
          <pc:docMk/>
          <pc:sldMk cId="0" sldId="275"/>
        </pc:sldMkLst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75"/>
            <ac:picMk id="3" creationId="{B8B21E5D-E7C8-448A-8A9B-A14DD242F803}"/>
          </ac:picMkLst>
        </pc:picChg>
      </pc:sldChg>
      <pc:sldChg chg="addSp modSp modAnim">
        <pc:chgData name="Dragana Ristic" userId="87700855897c5d02" providerId="LiveId" clId="{8CDC9633-9ECE-49A7-B107-D617DECB0076}" dt="2020-09-15T21:39:25.924" v="450"/>
        <pc:sldMkLst>
          <pc:docMk/>
          <pc:sldMk cId="0" sldId="276"/>
        </pc:sldMkLst>
        <pc:spChg chg="mod">
          <ac:chgData name="Dragana Ristic" userId="87700855897c5d02" providerId="LiveId" clId="{8CDC9633-9ECE-49A7-B107-D617DECB0076}" dt="2020-09-14T19:44:54.193" v="52" actId="20577"/>
          <ac:spMkLst>
            <pc:docMk/>
            <pc:sldMk cId="0" sldId="276"/>
            <ac:spMk id="3" creationId="{00000000-0000-0000-0000-000000000000}"/>
          </ac:spMkLst>
        </pc:spChg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76"/>
            <ac:picMk id="2" creationId="{CF1B92D2-D53F-4B90-A1FD-DD8E2E2CA1B6}"/>
          </ac:picMkLst>
        </pc:picChg>
      </pc:sldChg>
      <pc:sldChg chg="addSp modSp mod">
        <pc:chgData name="Dragana Ristic" userId="87700855897c5d02" providerId="LiveId" clId="{8CDC9633-9ECE-49A7-B107-D617DECB0076}" dt="2020-09-15T21:39:25.924" v="450"/>
        <pc:sldMkLst>
          <pc:docMk/>
          <pc:sldMk cId="0" sldId="277"/>
        </pc:sldMkLst>
        <pc:spChg chg="mod">
          <ac:chgData name="Dragana Ristic" userId="87700855897c5d02" providerId="LiveId" clId="{8CDC9633-9ECE-49A7-B107-D617DECB0076}" dt="2020-09-14T19:45:47.539" v="106" actId="20577"/>
          <ac:spMkLst>
            <pc:docMk/>
            <pc:sldMk cId="0" sldId="277"/>
            <ac:spMk id="15363" creationId="{00000000-0000-0000-0000-000000000000}"/>
          </ac:spMkLst>
        </pc:spChg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77"/>
            <ac:picMk id="2" creationId="{FB5928CB-E1FD-4903-804E-216B7B20B1AE}"/>
          </ac:picMkLst>
        </pc:picChg>
      </pc:sldChg>
      <pc:sldChg chg="addSp modSp">
        <pc:chgData name="Dragana Ristic" userId="87700855897c5d02" providerId="LiveId" clId="{8CDC9633-9ECE-49A7-B107-D617DECB0076}" dt="2020-09-15T21:39:25.924" v="450"/>
        <pc:sldMkLst>
          <pc:docMk/>
          <pc:sldMk cId="0" sldId="278"/>
        </pc:sldMkLst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78"/>
            <ac:picMk id="2" creationId="{F0AD37B9-B315-4052-9F78-9C54E29F3F71}"/>
          </ac:picMkLst>
        </pc:picChg>
      </pc:sldChg>
      <pc:sldChg chg="addSp modSp">
        <pc:chgData name="Dragana Ristic" userId="87700855897c5d02" providerId="LiveId" clId="{8CDC9633-9ECE-49A7-B107-D617DECB0076}" dt="2020-09-15T21:39:25.924" v="450"/>
        <pc:sldMkLst>
          <pc:docMk/>
          <pc:sldMk cId="0" sldId="279"/>
        </pc:sldMkLst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79"/>
            <ac:picMk id="3" creationId="{5F6560DC-5008-4FA6-9370-DD97A2E95078}"/>
          </ac:picMkLst>
        </pc:picChg>
      </pc:sldChg>
      <pc:sldChg chg="addSp modSp">
        <pc:chgData name="Dragana Ristic" userId="87700855897c5d02" providerId="LiveId" clId="{8CDC9633-9ECE-49A7-B107-D617DECB0076}" dt="2020-09-15T21:39:25.924" v="450"/>
        <pc:sldMkLst>
          <pc:docMk/>
          <pc:sldMk cId="0" sldId="280"/>
        </pc:sldMkLst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80"/>
            <ac:picMk id="3" creationId="{52B7985C-D5FB-4070-8F5A-1997CB1D3FD4}"/>
          </ac:picMkLst>
        </pc:picChg>
      </pc:sldChg>
      <pc:sldChg chg="addSp modSp mod">
        <pc:chgData name="Dragana Ristic" userId="87700855897c5d02" providerId="LiveId" clId="{8CDC9633-9ECE-49A7-B107-D617DECB0076}" dt="2020-09-15T21:39:25.924" v="450"/>
        <pc:sldMkLst>
          <pc:docMk/>
          <pc:sldMk cId="0" sldId="281"/>
        </pc:sldMkLst>
        <pc:spChg chg="mod">
          <ac:chgData name="Dragana Ristic" userId="87700855897c5d02" providerId="LiveId" clId="{8CDC9633-9ECE-49A7-B107-D617DECB0076}" dt="2020-09-14T19:47:21.216" v="110" actId="5793"/>
          <ac:spMkLst>
            <pc:docMk/>
            <pc:sldMk cId="0" sldId="281"/>
            <ac:spMk id="19459" creationId="{00000000-0000-0000-0000-000000000000}"/>
          </ac:spMkLst>
        </pc:spChg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81"/>
            <ac:picMk id="3" creationId="{C3DFE33A-24C1-4AF2-BBA7-A71173E2FFD7}"/>
          </ac:picMkLst>
        </pc:picChg>
      </pc:sldChg>
      <pc:sldChg chg="addSp modSp mod">
        <pc:chgData name="Dragana Ristic" userId="87700855897c5d02" providerId="LiveId" clId="{8CDC9633-9ECE-49A7-B107-D617DECB0076}" dt="2020-09-15T21:39:25.924" v="450"/>
        <pc:sldMkLst>
          <pc:docMk/>
          <pc:sldMk cId="0" sldId="282"/>
        </pc:sldMkLst>
        <pc:spChg chg="mod">
          <ac:chgData name="Dragana Ristic" userId="87700855897c5d02" providerId="LiveId" clId="{8CDC9633-9ECE-49A7-B107-D617DECB0076}" dt="2020-09-14T19:48:09.138" v="184" actId="6549"/>
          <ac:spMkLst>
            <pc:docMk/>
            <pc:sldMk cId="0" sldId="282"/>
            <ac:spMk id="69635" creationId="{00000000-0000-0000-0000-000000000000}"/>
          </ac:spMkLst>
        </pc:spChg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82"/>
            <ac:picMk id="2" creationId="{0E3FEB90-D1DF-46F1-80BE-D22ABA785368}"/>
          </ac:picMkLst>
        </pc:picChg>
      </pc:sldChg>
      <pc:sldChg chg="addSp modSp">
        <pc:chgData name="Dragana Ristic" userId="87700855897c5d02" providerId="LiveId" clId="{8CDC9633-9ECE-49A7-B107-D617DECB0076}" dt="2020-09-15T21:58:24.829" v="457"/>
        <pc:sldMkLst>
          <pc:docMk/>
          <pc:sldMk cId="0" sldId="283"/>
        </pc:sldMkLst>
        <pc:picChg chg="add mod">
          <ac:chgData name="Dragana Ristic" userId="87700855897c5d02" providerId="LiveId" clId="{8CDC9633-9ECE-49A7-B107-D617DECB0076}" dt="2020-09-15T21:58:24.829" v="457"/>
          <ac:picMkLst>
            <pc:docMk/>
            <pc:sldMk cId="0" sldId="283"/>
            <ac:picMk id="2" creationId="{BDEA8523-9B68-4D06-BB3F-9AB126041BA8}"/>
          </ac:picMkLst>
        </pc:picChg>
      </pc:sldChg>
      <pc:sldChg chg="addSp modSp mod">
        <pc:chgData name="Dragana Ristic" userId="87700855897c5d02" providerId="LiveId" clId="{8CDC9633-9ECE-49A7-B107-D617DECB0076}" dt="2020-09-15T21:58:24.829" v="457"/>
        <pc:sldMkLst>
          <pc:docMk/>
          <pc:sldMk cId="0" sldId="287"/>
        </pc:sldMkLst>
        <pc:spChg chg="mod">
          <ac:chgData name="Dragana Ristic" userId="87700855897c5d02" providerId="LiveId" clId="{8CDC9633-9ECE-49A7-B107-D617DECB0076}" dt="2020-09-14T19:49:07.647" v="200" actId="20577"/>
          <ac:spMkLst>
            <pc:docMk/>
            <pc:sldMk cId="0" sldId="287"/>
            <ac:spMk id="25603" creationId="{00000000-0000-0000-0000-000000000000}"/>
          </ac:spMkLst>
        </pc:spChg>
        <pc:picChg chg="add mod">
          <ac:chgData name="Dragana Ristic" userId="87700855897c5d02" providerId="LiveId" clId="{8CDC9633-9ECE-49A7-B107-D617DECB0076}" dt="2020-09-15T21:58:24.829" v="457"/>
          <ac:picMkLst>
            <pc:docMk/>
            <pc:sldMk cId="0" sldId="287"/>
            <ac:picMk id="2" creationId="{AD7DB906-BC89-490F-96DA-E5A7A76A621B}"/>
          </ac:picMkLst>
        </pc:picChg>
      </pc:sldChg>
      <pc:sldChg chg="addSp modSp del mod">
        <pc:chgData name="Dragana Ristic" userId="87700855897c5d02" providerId="LiveId" clId="{8CDC9633-9ECE-49A7-B107-D617DECB0076}" dt="2020-09-15T21:58:39.965" v="458" actId="47"/>
        <pc:sldMkLst>
          <pc:docMk/>
          <pc:sldMk cId="0" sldId="288"/>
        </pc:sldMkLst>
        <pc:spChg chg="mod">
          <ac:chgData name="Dragana Ristic" userId="87700855897c5d02" providerId="LiveId" clId="{8CDC9633-9ECE-49A7-B107-D617DECB0076}" dt="2020-09-14T19:51:41.873" v="376" actId="6549"/>
          <ac:spMkLst>
            <pc:docMk/>
            <pc:sldMk cId="0" sldId="288"/>
            <ac:spMk id="26627" creationId="{00000000-0000-0000-0000-000000000000}"/>
          </ac:spMkLst>
        </pc:spChg>
        <pc:picChg chg="add mod">
          <ac:chgData name="Dragana Ristic" userId="87700855897c5d02" providerId="LiveId" clId="{8CDC9633-9ECE-49A7-B107-D617DECB0076}" dt="2020-09-15T21:58:24.829" v="457"/>
          <ac:picMkLst>
            <pc:docMk/>
            <pc:sldMk cId="0" sldId="288"/>
            <ac:picMk id="2" creationId="{46578EC1-1351-4DBE-8D37-19E3FA3309D3}"/>
          </ac:picMkLst>
        </pc:picChg>
      </pc:sldChg>
      <pc:sldChg chg="addSp modSp">
        <pc:chgData name="Dragana Ristic" userId="87700855897c5d02" providerId="LiveId" clId="{8CDC9633-9ECE-49A7-B107-D617DECB0076}" dt="2020-09-15T21:39:25.924" v="450"/>
        <pc:sldMkLst>
          <pc:docMk/>
          <pc:sldMk cId="0" sldId="290"/>
        </pc:sldMkLst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90"/>
            <ac:picMk id="2" creationId="{616871BF-C606-40D2-9348-EADA58D5953B}"/>
          </ac:picMkLst>
        </pc:picChg>
      </pc:sldChg>
      <pc:sldChg chg="addSp delSp modSp add del modTransition modAnim">
        <pc:chgData name="Dragana Ristic" userId="87700855897c5d02" providerId="LiveId" clId="{8CDC9633-9ECE-49A7-B107-D617DECB0076}" dt="2020-09-15T21:46:06.315" v="455" actId="47"/>
        <pc:sldMkLst>
          <pc:docMk/>
          <pc:sldMk cId="0" sldId="292"/>
        </pc:sldMkLst>
        <pc:picChg chg="add del mod">
          <ac:chgData name="Dragana Ristic" userId="87700855897c5d02" providerId="LiveId" clId="{8CDC9633-9ECE-49A7-B107-D617DECB0076}" dt="2020-09-15T21:39:48.952" v="451"/>
          <ac:picMkLst>
            <pc:docMk/>
            <pc:sldMk cId="0" sldId="292"/>
            <ac:picMk id="2" creationId="{3F4D6833-D39E-4852-9AC1-CCD9C0D25CE6}"/>
          </ac:picMkLst>
        </pc:picChg>
        <pc:picChg chg="add del mod">
          <ac:chgData name="Dragana Ristic" userId="87700855897c5d02" providerId="LiveId" clId="{8CDC9633-9ECE-49A7-B107-D617DECB0076}" dt="2020-09-15T21:41:32.014" v="453"/>
          <ac:picMkLst>
            <pc:docMk/>
            <pc:sldMk cId="0" sldId="292"/>
            <ac:picMk id="3" creationId="{B6D821B8-5B96-4C57-9211-BBC60B971A93}"/>
          </ac:picMkLst>
        </pc:picChg>
        <pc:picChg chg="add mod">
          <ac:chgData name="Dragana Ristic" userId="87700855897c5d02" providerId="LiveId" clId="{8CDC9633-9ECE-49A7-B107-D617DECB0076}" dt="2020-09-15T21:45:25.217" v="454"/>
          <ac:picMkLst>
            <pc:docMk/>
            <pc:sldMk cId="0" sldId="292"/>
            <ac:picMk id="4" creationId="{ED664F0B-DAAB-49E2-A51A-59C46D2A9546}"/>
          </ac:picMkLst>
        </pc:picChg>
      </pc:sldChg>
      <pc:sldChg chg="addSp modSp add del">
        <pc:chgData name="Dragana Ristic" userId="87700855897c5d02" providerId="LiveId" clId="{8CDC9633-9ECE-49A7-B107-D617DECB0076}" dt="2020-09-15T21:46:08.585" v="456" actId="47"/>
        <pc:sldMkLst>
          <pc:docMk/>
          <pc:sldMk cId="0" sldId="293"/>
        </pc:sldMkLst>
        <pc:picChg chg="add mod">
          <ac:chgData name="Dragana Ristic" userId="87700855897c5d02" providerId="LiveId" clId="{8CDC9633-9ECE-49A7-B107-D617DECB0076}" dt="2020-09-15T21:45:25.217" v="454"/>
          <ac:picMkLst>
            <pc:docMk/>
            <pc:sldMk cId="0" sldId="293"/>
            <ac:picMk id="2" creationId="{ED95DCC3-6444-47A8-BF5F-F7AE7B7B6798}"/>
          </ac:picMkLst>
        </pc:picChg>
      </pc:sldChg>
      <pc:sldChg chg="addSp modSp mod">
        <pc:chgData name="Dragana Ristic" userId="87700855897c5d02" providerId="LiveId" clId="{8CDC9633-9ECE-49A7-B107-D617DECB0076}" dt="2020-09-15T21:09:49.597" v="449"/>
        <pc:sldMkLst>
          <pc:docMk/>
          <pc:sldMk cId="0" sldId="294"/>
        </pc:sldMkLst>
        <pc:spChg chg="mod">
          <ac:chgData name="Dragana Ristic" userId="87700855897c5d02" providerId="LiveId" clId="{8CDC9633-9ECE-49A7-B107-D617DECB0076}" dt="2020-09-14T19:59:24.868" v="445" actId="20577"/>
          <ac:spMkLst>
            <pc:docMk/>
            <pc:sldMk cId="0" sldId="294"/>
            <ac:spMk id="3" creationId="{00000000-0000-0000-0000-000000000000}"/>
          </ac:spMkLst>
        </pc:spChg>
        <pc:spChg chg="mod">
          <ac:chgData name="Dragana Ristic" userId="87700855897c5d02" providerId="LiveId" clId="{8CDC9633-9ECE-49A7-B107-D617DECB0076}" dt="2020-09-14T19:59:02.182" v="439" actId="14100"/>
          <ac:spMkLst>
            <pc:docMk/>
            <pc:sldMk cId="0" sldId="294"/>
            <ac:spMk id="4" creationId="{00000000-0000-0000-0000-000000000000}"/>
          </ac:spMkLst>
        </pc:spChg>
        <pc:spChg chg="mod">
          <ac:chgData name="Dragana Ristic" userId="87700855897c5d02" providerId="LiveId" clId="{8CDC9633-9ECE-49A7-B107-D617DECB0076}" dt="2020-09-14T19:59:14.518" v="442" actId="1076"/>
          <ac:spMkLst>
            <pc:docMk/>
            <pc:sldMk cId="0" sldId="294"/>
            <ac:spMk id="5" creationId="{00000000-0000-0000-0000-000000000000}"/>
          </ac:spMkLst>
        </pc:spChg>
        <pc:spChg chg="mod">
          <ac:chgData name="Dragana Ristic" userId="87700855897c5d02" providerId="LiveId" clId="{8CDC9633-9ECE-49A7-B107-D617DECB0076}" dt="2020-09-14T19:59:20.700" v="443" actId="1076"/>
          <ac:spMkLst>
            <pc:docMk/>
            <pc:sldMk cId="0" sldId="294"/>
            <ac:spMk id="8" creationId="{00000000-0000-0000-0000-000000000000}"/>
          </ac:spMkLst>
        </pc:spChg>
        <pc:picChg chg="add mod">
          <ac:chgData name="Dragana Ristic" userId="87700855897c5d02" providerId="LiveId" clId="{8CDC9633-9ECE-49A7-B107-D617DECB0076}" dt="2020-09-15T21:09:49.597" v="449"/>
          <ac:picMkLst>
            <pc:docMk/>
            <pc:sldMk cId="0" sldId="294"/>
            <ac:picMk id="7" creationId="{33AA4495-C0F2-497A-A361-EA7BA443CE96}"/>
          </ac:picMkLst>
        </pc:picChg>
      </pc:sldChg>
      <pc:sldChg chg="addSp modSp">
        <pc:chgData name="Dragana Ristic" userId="87700855897c5d02" providerId="LiveId" clId="{8CDC9633-9ECE-49A7-B107-D617DECB0076}" dt="2020-09-15T21:39:25.924" v="450"/>
        <pc:sldMkLst>
          <pc:docMk/>
          <pc:sldMk cId="0" sldId="295"/>
        </pc:sldMkLst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95"/>
            <ac:picMk id="4" creationId="{74273817-8BEA-4241-A484-BBE397183EA8}"/>
          </ac:picMkLst>
        </pc:picChg>
      </pc:sldChg>
      <pc:sldChg chg="addSp modSp mod">
        <pc:chgData name="Dragana Ristic" userId="87700855897c5d02" providerId="LiveId" clId="{8CDC9633-9ECE-49A7-B107-D617DECB0076}" dt="2020-09-15T21:09:49.597" v="449"/>
        <pc:sldMkLst>
          <pc:docMk/>
          <pc:sldMk cId="0" sldId="296"/>
        </pc:sldMkLst>
        <pc:spChg chg="mod">
          <ac:chgData name="Dragana Ristic" userId="87700855897c5d02" providerId="LiveId" clId="{8CDC9633-9ECE-49A7-B107-D617DECB0076}" dt="2020-09-14T19:39:29.892" v="4" actId="6549"/>
          <ac:spMkLst>
            <pc:docMk/>
            <pc:sldMk cId="0" sldId="296"/>
            <ac:spMk id="16387" creationId="{00000000-0000-0000-0000-000000000000}"/>
          </ac:spMkLst>
        </pc:spChg>
        <pc:picChg chg="add mod">
          <ac:chgData name="Dragana Ristic" userId="87700855897c5d02" providerId="LiveId" clId="{8CDC9633-9ECE-49A7-B107-D617DECB0076}" dt="2020-09-15T21:09:49.597" v="449"/>
          <ac:picMkLst>
            <pc:docMk/>
            <pc:sldMk cId="0" sldId="296"/>
            <ac:picMk id="2" creationId="{ED99AE2F-C4CB-4108-94E6-E1B46BC0932C}"/>
          </ac:picMkLst>
        </pc:picChg>
      </pc:sldChg>
      <pc:sldChg chg="add del">
        <pc:chgData name="Dragana Ristic" userId="87700855897c5d02" providerId="LiveId" clId="{8CDC9633-9ECE-49A7-B107-D617DECB0076}" dt="2020-09-14T19:43:28.489" v="45" actId="47"/>
        <pc:sldMkLst>
          <pc:docMk/>
          <pc:sldMk cId="0" sldId="297"/>
        </pc:sldMkLst>
      </pc:sldChg>
      <pc:sldChg chg="addSp modSp">
        <pc:chgData name="Dragana Ristic" userId="87700855897c5d02" providerId="LiveId" clId="{8CDC9633-9ECE-49A7-B107-D617DECB0076}" dt="2020-09-15T21:39:25.924" v="450"/>
        <pc:sldMkLst>
          <pc:docMk/>
          <pc:sldMk cId="0" sldId="298"/>
        </pc:sldMkLst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98"/>
            <ac:picMk id="2" creationId="{4A6E12A7-DECD-4AC8-BE09-D31BCCE5179B}"/>
          </ac:picMkLst>
        </pc:picChg>
      </pc:sldChg>
      <pc:sldChg chg="addSp modSp mod">
        <pc:chgData name="Dragana Ristic" userId="87700855897c5d02" providerId="LiveId" clId="{8CDC9633-9ECE-49A7-B107-D617DECB0076}" dt="2020-09-15T21:39:25.924" v="450"/>
        <pc:sldMkLst>
          <pc:docMk/>
          <pc:sldMk cId="0" sldId="299"/>
        </pc:sldMkLst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299"/>
            <ac:picMk id="3" creationId="{DDA1F9A8-B62C-4C7F-9B88-BA2DD54AFC7B}"/>
          </ac:picMkLst>
        </pc:picChg>
        <pc:picChg chg="mod">
          <ac:chgData name="Dragana Ristic" userId="87700855897c5d02" providerId="LiveId" clId="{8CDC9633-9ECE-49A7-B107-D617DECB0076}" dt="2020-09-14T19:46:13.453" v="107" actId="1076"/>
          <ac:picMkLst>
            <pc:docMk/>
            <pc:sldMk cId="0" sldId="299"/>
            <ac:picMk id="5122" creationId="{00000000-0000-0000-0000-000000000000}"/>
          </ac:picMkLst>
        </pc:picChg>
      </pc:sldChg>
      <pc:sldChg chg="addSp modSp">
        <pc:chgData name="Dragana Ristic" userId="87700855897c5d02" providerId="LiveId" clId="{8CDC9633-9ECE-49A7-B107-D617DECB0076}" dt="2020-09-15T22:07:41.992" v="459"/>
        <pc:sldMkLst>
          <pc:docMk/>
          <pc:sldMk cId="0" sldId="300"/>
        </pc:sldMkLst>
        <pc:picChg chg="add mod">
          <ac:chgData name="Dragana Ristic" userId="87700855897c5d02" providerId="LiveId" clId="{8CDC9633-9ECE-49A7-B107-D617DECB0076}" dt="2020-09-15T22:07:41.992" v="459"/>
          <ac:picMkLst>
            <pc:docMk/>
            <pc:sldMk cId="0" sldId="300"/>
            <ac:picMk id="3" creationId="{3BDB2094-4F25-44EA-8A21-25B4FD657E84}"/>
          </ac:picMkLst>
        </pc:picChg>
      </pc:sldChg>
      <pc:sldChg chg="addSp modSp">
        <pc:chgData name="Dragana Ristic" userId="87700855897c5d02" providerId="LiveId" clId="{8CDC9633-9ECE-49A7-B107-D617DECB0076}" dt="2020-09-15T22:07:41.992" v="459"/>
        <pc:sldMkLst>
          <pc:docMk/>
          <pc:sldMk cId="0" sldId="301"/>
        </pc:sldMkLst>
        <pc:picChg chg="add mod">
          <ac:chgData name="Dragana Ristic" userId="87700855897c5d02" providerId="LiveId" clId="{8CDC9633-9ECE-49A7-B107-D617DECB0076}" dt="2020-09-15T22:07:41.992" v="459"/>
          <ac:picMkLst>
            <pc:docMk/>
            <pc:sldMk cId="0" sldId="301"/>
            <ac:picMk id="4" creationId="{1EA77D7D-50EC-450C-93D6-AEE0927D443E}"/>
          </ac:picMkLst>
        </pc:picChg>
      </pc:sldChg>
      <pc:sldChg chg="addSp modSp">
        <pc:chgData name="Dragana Ristic" userId="87700855897c5d02" providerId="LiveId" clId="{8CDC9633-9ECE-49A7-B107-D617DECB0076}" dt="2020-09-15T22:07:41.992" v="459"/>
        <pc:sldMkLst>
          <pc:docMk/>
          <pc:sldMk cId="0" sldId="302"/>
        </pc:sldMkLst>
        <pc:picChg chg="add mod">
          <ac:chgData name="Dragana Ristic" userId="87700855897c5d02" providerId="LiveId" clId="{8CDC9633-9ECE-49A7-B107-D617DECB0076}" dt="2020-09-15T22:07:41.992" v="459"/>
          <ac:picMkLst>
            <pc:docMk/>
            <pc:sldMk cId="0" sldId="302"/>
            <ac:picMk id="3" creationId="{13A3A291-FC81-437D-BB9D-98719D3EAF36}"/>
          </ac:picMkLst>
        </pc:picChg>
      </pc:sldChg>
      <pc:sldChg chg="addSp modSp">
        <pc:chgData name="Dragana Ristic" userId="87700855897c5d02" providerId="LiveId" clId="{8CDC9633-9ECE-49A7-B107-D617DECB0076}" dt="2020-09-15T22:07:41.992" v="459"/>
        <pc:sldMkLst>
          <pc:docMk/>
          <pc:sldMk cId="0" sldId="303"/>
        </pc:sldMkLst>
        <pc:picChg chg="add mod">
          <ac:chgData name="Dragana Ristic" userId="87700855897c5d02" providerId="LiveId" clId="{8CDC9633-9ECE-49A7-B107-D617DECB0076}" dt="2020-09-15T22:07:41.992" v="459"/>
          <ac:picMkLst>
            <pc:docMk/>
            <pc:sldMk cId="0" sldId="303"/>
            <ac:picMk id="3" creationId="{AA74464B-2027-4013-9103-46C41FE39594}"/>
          </ac:picMkLst>
        </pc:picChg>
      </pc:sldChg>
      <pc:sldChg chg="addSp modSp">
        <pc:chgData name="Dragana Ristic" userId="87700855897c5d02" providerId="LiveId" clId="{8CDC9633-9ECE-49A7-B107-D617DECB0076}" dt="2020-09-15T22:07:41.992" v="459"/>
        <pc:sldMkLst>
          <pc:docMk/>
          <pc:sldMk cId="0" sldId="304"/>
        </pc:sldMkLst>
        <pc:picChg chg="add mod">
          <ac:chgData name="Dragana Ristic" userId="87700855897c5d02" providerId="LiveId" clId="{8CDC9633-9ECE-49A7-B107-D617DECB0076}" dt="2020-09-15T22:07:41.992" v="459"/>
          <ac:picMkLst>
            <pc:docMk/>
            <pc:sldMk cId="0" sldId="304"/>
            <ac:picMk id="3" creationId="{26CA56E7-862B-4AAE-BF84-396D1683C035}"/>
          </ac:picMkLst>
        </pc:picChg>
      </pc:sldChg>
      <pc:sldChg chg="addSp delSp modSp">
        <pc:chgData name="Dragana Ristic" userId="87700855897c5d02" providerId="LiveId" clId="{8CDC9633-9ECE-49A7-B107-D617DECB0076}" dt="2020-09-15T21:39:25.924" v="450"/>
        <pc:sldMkLst>
          <pc:docMk/>
          <pc:sldMk cId="0" sldId="305"/>
        </pc:sldMkLst>
        <pc:picChg chg="add del mod">
          <ac:chgData name="Dragana Ristic" userId="87700855897c5d02" providerId="LiveId" clId="{8CDC9633-9ECE-49A7-B107-D617DECB0076}" dt="2020-09-15T21:39:25.924" v="450"/>
          <ac:picMkLst>
            <pc:docMk/>
            <pc:sldMk cId="0" sldId="305"/>
            <ac:picMk id="4" creationId="{62FFF0D3-4615-4F01-A19C-665AC5738696}"/>
          </ac:picMkLst>
        </pc:picChg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0" sldId="305"/>
            <ac:picMk id="5" creationId="{5624086F-5882-45A0-BFDE-84DFA40B28B8}"/>
          </ac:picMkLst>
        </pc:picChg>
      </pc:sldChg>
      <pc:sldChg chg="addSp modSp add">
        <pc:chgData name="Dragana Ristic" userId="87700855897c5d02" providerId="LiveId" clId="{8CDC9633-9ECE-49A7-B107-D617DECB0076}" dt="2020-09-15T21:39:25.924" v="450"/>
        <pc:sldMkLst>
          <pc:docMk/>
          <pc:sldMk cId="875979428" sldId="306"/>
        </pc:sldMkLst>
        <pc:picChg chg="add mod">
          <ac:chgData name="Dragana Ristic" userId="87700855897c5d02" providerId="LiveId" clId="{8CDC9633-9ECE-49A7-B107-D617DECB0076}" dt="2020-09-15T21:39:25.924" v="450"/>
          <ac:picMkLst>
            <pc:docMk/>
            <pc:sldMk cId="875979428" sldId="306"/>
            <ac:picMk id="3" creationId="{35A3F451-BDBF-460B-A9E3-26CEFA70EE74}"/>
          </ac:picMkLst>
        </pc:picChg>
      </pc:sldChg>
      <pc:sldChg chg="add del">
        <pc:chgData name="Dragana Ristic" userId="87700855897c5d02" providerId="LiveId" clId="{8CDC9633-9ECE-49A7-B107-D617DECB0076}" dt="2020-09-14T19:42:59.443" v="40"/>
        <pc:sldMkLst>
          <pc:docMk/>
          <pc:sldMk cId="1756191643" sldId="306"/>
        </pc:sldMkLst>
      </pc:sldChg>
      <pc:sldChg chg="addSp delSp modSp add mod">
        <pc:chgData name="Dragana Ristic" userId="87700855897c5d02" providerId="LiveId" clId="{8CDC9633-9ECE-49A7-B107-D617DECB0076}" dt="2020-09-15T21:58:24.829" v="457"/>
        <pc:sldMkLst>
          <pc:docMk/>
          <pc:sldMk cId="0" sldId="307"/>
        </pc:sldMkLst>
        <pc:spChg chg="mod">
          <ac:chgData name="Dragana Ristic" userId="87700855897c5d02" providerId="LiveId" clId="{8CDC9633-9ECE-49A7-B107-D617DECB0076}" dt="2020-09-14T19:55:15.229" v="379" actId="2711"/>
          <ac:spMkLst>
            <pc:docMk/>
            <pc:sldMk cId="0" sldId="307"/>
            <ac:spMk id="7170" creationId="{1A603351-129E-4875-AA23-B676B5CE2F37}"/>
          </ac:spMkLst>
        </pc:spChg>
        <pc:spChg chg="mod">
          <ac:chgData name="Dragana Ristic" userId="87700855897c5d02" providerId="LiveId" clId="{8CDC9633-9ECE-49A7-B107-D617DECB0076}" dt="2020-09-14T19:55:51.395" v="384" actId="6549"/>
          <ac:spMkLst>
            <pc:docMk/>
            <pc:sldMk cId="0" sldId="307"/>
            <ac:spMk id="7171" creationId="{536EF6E3-034C-485A-855F-ED1B94970F09}"/>
          </ac:spMkLst>
        </pc:spChg>
        <pc:picChg chg="add del mod">
          <ac:chgData name="Dragana Ristic" userId="87700855897c5d02" providerId="LiveId" clId="{8CDC9633-9ECE-49A7-B107-D617DECB0076}" dt="2020-09-15T21:58:24.829" v="457"/>
          <ac:picMkLst>
            <pc:docMk/>
            <pc:sldMk cId="0" sldId="307"/>
            <ac:picMk id="2" creationId="{95888596-5B33-4D24-BB8A-0C8CBCCDE023}"/>
          </ac:picMkLst>
        </pc:picChg>
        <pc:picChg chg="add mod">
          <ac:chgData name="Dragana Ristic" userId="87700855897c5d02" providerId="LiveId" clId="{8CDC9633-9ECE-49A7-B107-D617DECB0076}" dt="2020-09-15T21:58:24.829" v="457"/>
          <ac:picMkLst>
            <pc:docMk/>
            <pc:sldMk cId="0" sldId="307"/>
            <ac:picMk id="3" creationId="{4DE90F51-7975-4C11-8BAC-B05BF2B3C6F6}"/>
          </ac:picMkLst>
        </pc:picChg>
      </pc:sldChg>
      <pc:sldChg chg="addSp modSp add mod">
        <pc:chgData name="Dragana Ristic" userId="87700855897c5d02" providerId="LiveId" clId="{8CDC9633-9ECE-49A7-B107-D617DECB0076}" dt="2020-09-15T21:58:24.829" v="457"/>
        <pc:sldMkLst>
          <pc:docMk/>
          <pc:sldMk cId="0" sldId="308"/>
        </pc:sldMkLst>
        <pc:spChg chg="mod">
          <ac:chgData name="Dragana Ristic" userId="87700855897c5d02" providerId="LiveId" clId="{8CDC9633-9ECE-49A7-B107-D617DECB0076}" dt="2020-09-14T19:56:01.427" v="385" actId="2711"/>
          <ac:spMkLst>
            <pc:docMk/>
            <pc:sldMk cId="0" sldId="308"/>
            <ac:spMk id="8194" creationId="{68ECD102-4414-4704-9B97-15A02D0022EE}"/>
          </ac:spMkLst>
        </pc:spChg>
        <pc:spChg chg="mod">
          <ac:chgData name="Dragana Ristic" userId="87700855897c5d02" providerId="LiveId" clId="{8CDC9633-9ECE-49A7-B107-D617DECB0076}" dt="2020-09-14T19:57:26.304" v="438" actId="6549"/>
          <ac:spMkLst>
            <pc:docMk/>
            <pc:sldMk cId="0" sldId="308"/>
            <ac:spMk id="8195" creationId="{68F45FFA-4F46-412F-BD77-FA03281F78B3}"/>
          </ac:spMkLst>
        </pc:spChg>
        <pc:picChg chg="add mod">
          <ac:chgData name="Dragana Ristic" userId="87700855897c5d02" providerId="LiveId" clId="{8CDC9633-9ECE-49A7-B107-D617DECB0076}" dt="2020-09-15T21:58:24.829" v="457"/>
          <ac:picMkLst>
            <pc:docMk/>
            <pc:sldMk cId="0" sldId="308"/>
            <ac:picMk id="2" creationId="{94997022-2A86-497D-9C71-46B610F6C250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ABF021-40A3-4562-8E16-A36F6D14617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D3E4B42F-5404-4BD3-8EC1-2CD0084B56F0}">
      <dgm:prSet custT="1"/>
      <dgm:spPr/>
      <dgm:t>
        <a:bodyPr/>
        <a:lstStyle/>
        <a:p>
          <a:pPr algn="ctr" rtl="0"/>
          <a:endParaRPr lang="hr-HR" sz="1900" b="0" baseline="0" dirty="0"/>
        </a:p>
        <a:p>
          <a:pPr algn="ctr" rtl="0"/>
          <a:r>
            <a:rPr lang="sr-Cyrl-RS" sz="3600" b="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Етика</a:t>
          </a:r>
          <a:r>
            <a:rPr lang="hr-HR" sz="1900" b="0" baseline="0" dirty="0"/>
            <a:t/>
          </a:r>
          <a:br>
            <a:rPr lang="hr-HR" sz="1900" b="0" baseline="0" dirty="0"/>
          </a:br>
          <a:endParaRPr lang="hr-HR" sz="1900" b="0" baseline="0" dirty="0"/>
        </a:p>
      </dgm:t>
    </dgm:pt>
    <dgm:pt modelId="{35D7AB0B-D10F-4D02-AFA5-59884DD87422}" type="parTrans" cxnId="{8B2C5A0B-6820-4593-A9D9-8C28CAE01B1B}">
      <dgm:prSet/>
      <dgm:spPr/>
      <dgm:t>
        <a:bodyPr/>
        <a:lstStyle/>
        <a:p>
          <a:endParaRPr lang="hr-HR"/>
        </a:p>
      </dgm:t>
    </dgm:pt>
    <dgm:pt modelId="{AB59581B-E7F6-4E69-A48F-8063A1B6831D}" type="sibTrans" cxnId="{8B2C5A0B-6820-4593-A9D9-8C28CAE01B1B}">
      <dgm:prSet/>
      <dgm:spPr/>
      <dgm:t>
        <a:bodyPr/>
        <a:lstStyle/>
        <a:p>
          <a:endParaRPr lang="hr-HR"/>
        </a:p>
      </dgm:t>
    </dgm:pt>
    <dgm:pt modelId="{1DBFC21B-4E0E-40B5-A1C8-8BD4711F178B}" type="pres">
      <dgm:prSet presAssocID="{3AABF021-40A3-4562-8E16-A36F6D1461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r-Latn-RS"/>
        </a:p>
      </dgm:t>
    </dgm:pt>
    <dgm:pt modelId="{3C2B8AAD-DE40-407A-9AB5-3C792059D931}" type="pres">
      <dgm:prSet presAssocID="{D3E4B42F-5404-4BD3-8EC1-2CD0084B56F0}" presName="parentText" presStyleLbl="node1" presStyleIdx="0" presStyleCnt="1" custLinFactNeighborX="616" custLinFactNeighborY="2165">
        <dgm:presLayoutVars>
          <dgm:chMax val="0"/>
          <dgm:bulletEnabled val="1"/>
        </dgm:presLayoutVars>
      </dgm:prSet>
      <dgm:spPr/>
      <dgm:t>
        <a:bodyPr/>
        <a:lstStyle/>
        <a:p>
          <a:endParaRPr lang="sr-Latn-RS"/>
        </a:p>
      </dgm:t>
    </dgm:pt>
  </dgm:ptLst>
  <dgm:cxnLst>
    <dgm:cxn modelId="{5284623D-A57C-43CE-9E0B-CE9541A56D10}" type="presOf" srcId="{3AABF021-40A3-4562-8E16-A36F6D14617E}" destId="{1DBFC21B-4E0E-40B5-A1C8-8BD4711F178B}" srcOrd="0" destOrd="0" presId="urn:microsoft.com/office/officeart/2005/8/layout/vList2"/>
    <dgm:cxn modelId="{8B2C5A0B-6820-4593-A9D9-8C28CAE01B1B}" srcId="{3AABF021-40A3-4562-8E16-A36F6D14617E}" destId="{D3E4B42F-5404-4BD3-8EC1-2CD0084B56F0}" srcOrd="0" destOrd="0" parTransId="{35D7AB0B-D10F-4D02-AFA5-59884DD87422}" sibTransId="{AB59581B-E7F6-4E69-A48F-8063A1B6831D}"/>
    <dgm:cxn modelId="{33F2F11A-83AC-4B44-AA91-9A39DB8C12AD}" type="presOf" srcId="{D3E4B42F-5404-4BD3-8EC1-2CD0084B56F0}" destId="{3C2B8AAD-DE40-407A-9AB5-3C792059D931}" srcOrd="0" destOrd="0" presId="urn:microsoft.com/office/officeart/2005/8/layout/vList2"/>
    <dgm:cxn modelId="{C87CC6D5-E7E5-40E2-95FF-DB1A33372831}" type="presParOf" srcId="{1DBFC21B-4E0E-40B5-A1C8-8BD4711F178B}" destId="{3C2B8AAD-DE40-407A-9AB5-3C792059D93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B8AAD-DE40-407A-9AB5-3C792059D931}">
      <dsp:nvSpPr>
        <dsp:cNvPr id="0" name=""/>
        <dsp:cNvSpPr/>
      </dsp:nvSpPr>
      <dsp:spPr>
        <a:xfrm>
          <a:off x="0" y="1359"/>
          <a:ext cx="7467600" cy="11416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900" b="0" kern="1200" baseline="0" dirty="0"/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3600" b="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Етика</a:t>
          </a:r>
          <a:r>
            <a:rPr lang="hr-HR" sz="1900" b="0" kern="1200" baseline="0" dirty="0"/>
            <a:t/>
          </a:r>
          <a:br>
            <a:rPr lang="hr-HR" sz="1900" b="0" kern="1200" baseline="0" dirty="0"/>
          </a:br>
          <a:endParaRPr lang="hr-HR" sz="1900" b="0" kern="1200" baseline="0" dirty="0"/>
        </a:p>
      </dsp:txBody>
      <dsp:txXfrm>
        <a:off x="55730" y="57089"/>
        <a:ext cx="7356140" cy="10301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Појам етике и предуслови етичног (моралног) понашања</a:t>
            </a:r>
            <a:r>
              <a:rPr lang="sr-Latn-R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sr-Latn-R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sr-Cyrl-R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Основни етички принципи</a:t>
            </a:r>
            <a:endParaRPr lang="en-US" sz="4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652963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Проф.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Драгана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Игњатовић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Ристић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психијатар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недеља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76"/>
    </mc:Choice>
    <mc:Fallback xmlns="">
      <p:transition spd="slow" advTm="7007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Шта је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дефинисати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филозофија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моралног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понашања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свакодневној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пракси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регулисана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законом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089"/>
    </mc:Choice>
    <mc:Fallback xmlns="">
      <p:transition spd="slow" advTm="3908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Биоетика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Bioethics can be thought of as three distinct but overlapping branches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Медицинска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(клиничка)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етика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научно истраживачког рада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Законска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регулатива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деонтологија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525"/>
    </mc:Choice>
    <mc:Fallback xmlns="">
      <p:transition spd="slow" advTm="87525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 l="20551" t="25190" r="21629" b="10985"/>
          <a:stretch>
            <a:fillRect/>
          </a:stretch>
        </p:blipFill>
        <p:spPr bwMode="auto">
          <a:xfrm>
            <a:off x="789709" y="1025236"/>
            <a:ext cx="7523018" cy="4668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015"/>
    </mc:Choice>
    <mc:Fallback xmlns="">
      <p:transition spd="slow" advTm="102015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Практично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једно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причати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етици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моралу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друго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живети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радити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складу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етичким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принципима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47"/>
    </mc:Choice>
    <mc:Fallback xmlns="">
      <p:transition spd="slow" advTm="57247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age-1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7400" y="277381"/>
            <a:ext cx="5410199" cy="6297472"/>
          </a:xfrm>
        </p:spPr>
      </p:pic>
    </p:spTree>
    <p:extLst>
      <p:ext uri="{BB962C8B-B14F-4D97-AF65-F5344CB8AC3E}">
        <p14:creationId xmlns:p14="http://schemas.microsoft.com/office/powerpoint/2010/main" val="875979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516"/>
    </mc:Choice>
    <mc:Fallback xmlns="">
      <p:transition spd="slow" advTm="48516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Cyrl-RS" dirty="0">
                <a:latin typeface="Times New Roman" pitchFamily="18" charset="0"/>
                <a:cs typeface="Times New Roman" pitchFamily="18" charset="0"/>
              </a:rPr>
              <a:t>Основни етички принципи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algn="ctr" eaLnBrk="1" hangingPunct="1">
              <a:buFontTx/>
              <a:buChar char="•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lvl="1" algn="ctr" eaLnBrk="1" hangingPunct="1">
              <a:buFontTx/>
              <a:buChar char="•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lvl="1" algn="ctr" eaLnBrk="1" hangingPunct="1">
              <a:buNone/>
            </a:pPr>
            <a:endParaRPr lang="sr-Latn-RS" sz="3600" dirty="0">
              <a:latin typeface="Times New Roman" pitchFamily="18" charset="0"/>
              <a:cs typeface="Times New Roman" pitchFamily="18" charset="0"/>
            </a:endParaRPr>
          </a:p>
          <a:p>
            <a:pPr lvl="1" algn="ctr" eaLnBrk="1" hangingPunct="1"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hr-HR" sz="3600" dirty="0">
                <a:latin typeface="Times New Roman" pitchFamily="18" charset="0"/>
                <a:cs typeface="Times New Roman" pitchFamily="18" charset="0"/>
              </a:rPr>
              <a:t>ису дефинисана законом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hr-HR" sz="2400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57"/>
    </mc:Choice>
    <mc:Fallback xmlns="">
      <p:transition spd="slow" advTm="40157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етички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принципи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Избегавање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наношења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штете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1" hangingPunct="1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Чињење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добра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Аутономија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1" hangingPunct="1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Информисање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651"/>
    </mc:Choice>
    <mc:Fallback xmlns="">
      <p:transition spd="slow" advTm="6665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sz="40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доброчинство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/>
            <a:r>
              <a:rPr lang="en-US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правичност</a:t>
            </a:r>
            <a:r>
              <a:rPr lang="en-US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правда</a:t>
            </a:r>
            <a:r>
              <a:rPr lang="en-US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поверљивост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оданост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истинитост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... </a:t>
            </a:r>
          </a:p>
          <a:p>
            <a:pPr algn="ctr" eaLnBrk="1" hangingPunct="1">
              <a:buNone/>
            </a:pPr>
            <a:r>
              <a:rPr lang="en-US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Сва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начела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међусобно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преплићу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произлазе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других</a:t>
            </a:r>
            <a:endParaRPr lang="en-US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i="1" dirty="0">
              <a:latin typeface="Times New Roman" pitchFamily="18" charset="0"/>
            </a:endParaRPr>
          </a:p>
          <a:p>
            <a:pPr eaLnBrk="1" hangingPunct="1"/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140"/>
    </mc:Choice>
    <mc:Fallback xmlns="">
      <p:transition spd="slow" advTm="6614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етички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универзалног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правила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разматра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конкретном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случају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захтева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највише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пажње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227"/>
    </mc:Choice>
    <mc:Fallback xmlns="">
      <p:transition spd="slow" advTm="70227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етички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врховни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етички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рангирају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важности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морални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Канта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хоћете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чините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утилитаристички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највећа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могућа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срећа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највећи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могући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273"/>
    </mc:Choice>
    <mc:Fallback xmlns="">
      <p:transition spd="slow" advTm="5527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sr-Latn-RS" dirty="0"/>
          </a:p>
          <a:p>
            <a:pPr>
              <a:buNone/>
            </a:pPr>
            <a:r>
              <a:rPr lang="sr-Latn-RS" dirty="0"/>
              <a:t>	   	  	     	</a:t>
            </a:r>
            <a:endParaRPr lang="en-GB" dirty="0"/>
          </a:p>
          <a:p>
            <a:pPr lvl="5"/>
            <a:endParaRPr lang="sr-Latn-RS" dirty="0"/>
          </a:p>
          <a:p>
            <a:pPr lvl="5">
              <a:buNone/>
            </a:pPr>
            <a:r>
              <a:rPr lang="sr-Latn-RS" sz="36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Latn-RS" sz="3600" dirty="0">
                <a:latin typeface="Times New Roman" pitchFamily="18" charset="0"/>
                <a:cs typeface="Times New Roman" pitchFamily="18" charset="0"/>
              </a:rPr>
              <a:t>Etihcs</a:t>
            </a:r>
            <a:r>
              <a:rPr lang="sr-Latn-RS" sz="1800" dirty="0"/>
              <a:t>	</a:t>
            </a:r>
            <a:r>
              <a:rPr lang="sr-Latn-RS" dirty="0"/>
              <a:t>	</a:t>
            </a:r>
            <a:r>
              <a:rPr lang="sr-Latn-RS" sz="3200" dirty="0">
                <a:latin typeface="Times New Roman" pitchFamily="18" charset="0"/>
                <a:cs typeface="Times New Roman" pitchFamily="18" charset="0"/>
              </a:rPr>
              <a:t>Medicine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GB" dirty="0"/>
          </a:p>
          <a:p>
            <a:pPr lvl="6">
              <a:buNone/>
            </a:pPr>
            <a:endParaRPr lang="sr-Latn-RS" dirty="0"/>
          </a:p>
          <a:p>
            <a:pPr lvl="6">
              <a:buNone/>
            </a:pPr>
            <a:r>
              <a:rPr lang="en-GB" dirty="0"/>
              <a:t>	</a:t>
            </a:r>
            <a:endParaRPr lang="sr-Latn-RS" dirty="0"/>
          </a:p>
          <a:p>
            <a:pPr lvl="6">
              <a:buNone/>
            </a:pPr>
            <a:r>
              <a:rPr lang="sr-Latn-RS" sz="2400" dirty="0"/>
              <a:t>			</a:t>
            </a:r>
          </a:p>
          <a:p>
            <a:pPr lvl="6">
              <a:buNone/>
            </a:pPr>
            <a:r>
              <a:rPr lang="sr-Cyrl-RS" sz="36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sr-Latn-RS" sz="3600" dirty="0">
                <a:latin typeface="Times New Roman" pitchFamily="18" charset="0"/>
                <a:cs typeface="Times New Roman" pitchFamily="18" charset="0"/>
              </a:rPr>
              <a:t>Bioethics</a:t>
            </a:r>
          </a:p>
        </p:txBody>
      </p:sp>
      <p:sp>
        <p:nvSpPr>
          <p:cNvPr id="4" name="Right Arrow 3"/>
          <p:cNvSpPr/>
          <p:nvPr/>
        </p:nvSpPr>
        <p:spPr>
          <a:xfrm>
            <a:off x="2488525" y="3048000"/>
            <a:ext cx="1516111" cy="5630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608474" y="2973571"/>
            <a:ext cx="1095973" cy="6021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329684" y="373364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-Up Arrow 8"/>
          <p:cNvSpPr/>
          <p:nvPr/>
        </p:nvSpPr>
        <p:spPr>
          <a:xfrm>
            <a:off x="5839097" y="3722914"/>
            <a:ext cx="850392" cy="850392"/>
          </a:xfrm>
          <a:prstGeom prst="leftUp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9521AAB-F538-45FA-A336-1041D15484D4}"/>
              </a:ext>
            </a:extLst>
          </p:cNvPr>
          <p:cNvSpPr txBox="1"/>
          <p:nvPr/>
        </p:nvSpPr>
        <p:spPr>
          <a:xfrm>
            <a:off x="381000" y="3048000"/>
            <a:ext cx="20313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Philosophy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10"/>
    </mc:Choice>
    <mc:Fallback xmlns="">
      <p:transition spd="slow" advTm="6001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етички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решавању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сукобљ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них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етичких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принципа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неопходан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индивидуални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ступ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Етички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принципи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немају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законски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обавезујућу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улогу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937"/>
    </mc:Choice>
    <mc:Fallback xmlns="">
      <p:transition spd="slow" advTm="121937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Аутономија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самостално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доноси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одлуке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лечења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рнализам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</a:t>
            </a:r>
            <a:r>
              <a:rPr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Аутономија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утономна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одлука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донети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4569"/>
    </mc:Choice>
    <mc:Fallback xmlns="">
      <p:transition spd="slow" advTm="2245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Аутономија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доноси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одлуку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довољно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разумљивих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информација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схвата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информације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лична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неспособност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недовољно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јасан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медицински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радник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износи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информације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омета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тешко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страх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разуме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информације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донесе аутономну одлуку о лечењу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820"/>
    </mc:Choice>
    <mc:Fallback xmlns="">
      <p:transition spd="slow" advTm="9282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Аутономија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Способност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доношење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одлуке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лечењу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Клиничка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способност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Clinical decisional capacity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100"/>
    </mc:Choice>
    <mc:Fallback xmlns="">
      <p:transition spd="slow" advTm="621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5860" y="1057389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GB" sz="4000" dirty="0">
                <a:latin typeface="Times New Roman" pitchFamily="18" charset="0"/>
                <a:cs typeface="Times New Roman" pitchFamily="18" charset="0"/>
              </a:rPr>
              <a:t>University of California, San Diego Brief Assessment of Capacity to Consent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(UBACC</a:t>
            </a:r>
            <a:r>
              <a:rPr lang="sr-Latn-RS" sz="4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8332" t="19562" r="18209" b="3192"/>
          <a:stretch>
            <a:fillRect/>
          </a:stretch>
        </p:blipFill>
        <p:spPr bwMode="auto">
          <a:xfrm>
            <a:off x="2699713" y="2514600"/>
            <a:ext cx="3931920" cy="2690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491975" y="3244334"/>
            <a:ext cx="4160050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sr-Latn-RS" i="1" dirty="0">
              <a:latin typeface="Arial" charset="0"/>
            </a:endParaRPr>
          </a:p>
          <a:p>
            <a:endParaRPr lang="sr-Latn-RS" i="1" dirty="0">
              <a:latin typeface="Arial" charset="0"/>
            </a:endParaRPr>
          </a:p>
          <a:p>
            <a:endParaRPr lang="sr-Latn-RS" i="1" dirty="0">
              <a:latin typeface="Arial" charset="0"/>
            </a:endParaRPr>
          </a:p>
          <a:p>
            <a:endParaRPr lang="sr-Latn-RS" i="1" dirty="0">
              <a:latin typeface="Arial" charset="0"/>
            </a:endParaRPr>
          </a:p>
          <a:p>
            <a:endParaRPr lang="sr-Latn-RS" i="1" dirty="0">
              <a:latin typeface="Arial" charset="0"/>
            </a:endParaRPr>
          </a:p>
          <a:p>
            <a:endParaRPr lang="sr-Latn-RS" i="1" dirty="0">
              <a:latin typeface="Arial" charset="0"/>
            </a:endParaRPr>
          </a:p>
          <a:p>
            <a:endParaRPr lang="sr-Latn-RS" i="1" dirty="0">
              <a:latin typeface="Arial" charset="0"/>
            </a:endParaRPr>
          </a:p>
          <a:p>
            <a:endParaRPr lang="sr-Latn-RS" i="1" dirty="0">
              <a:latin typeface="Arial" charset="0"/>
            </a:endParaRPr>
          </a:p>
          <a:p>
            <a:pPr algn="r"/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Jeste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et al. Arch Gen Psychiatry, 2007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516"/>
    </mc:Choice>
    <mc:Fallback xmlns="">
      <p:transition spd="slow" advTm="138516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Избегавање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наношења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штете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Primum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non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nocere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Хипократ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једним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поступком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здравствени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радник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сме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нашкоди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пацијенту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198"/>
    </mc:Choice>
    <mc:Fallback xmlns="">
      <p:transition spd="slow" advTm="67198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Чињење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добра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пацијенту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rimum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adiuvare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Хипократ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endParaRPr lang="en-GB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562"/>
    </mc:Choice>
    <mc:Fallback xmlns="">
      <p:transition spd="slow" advTm="48562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Праведност/правда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вако има право на здравље и лекарску помоћ 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buFontTx/>
              <a:buChar char="•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marL="0" lvl="1" indent="0">
              <a:buNone/>
            </a:pPr>
            <a:r>
              <a:rPr lang="hr-HR" dirty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128"/>
    </mc:Choice>
    <mc:Fallback xmlns="">
      <p:transition spd="slow" advTm="149128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фармацеут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пацијент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фармацеут</a:t>
            </a: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пацијент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кључна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тачка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фармацеутске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етике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Традиционални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патерналистички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став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замењен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ставом</a:t>
            </a:r>
            <a:r>
              <a:rPr lang="en-US" sz="28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партнерства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доношењу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одлуке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вези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предложених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интервенција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многи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пацијенти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спремни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желе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донесу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неку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такву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одлуку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>
                <a:latin typeface="Times New Roman" pitchFamily="18" charset="0"/>
                <a:cs typeface="Times New Roman" pitchFamily="18" charset="0"/>
              </a:rPr>
              <a:t>се аутономија некада тешко постиже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749"/>
    </mc:Choice>
    <mc:Fallback xmlns="">
      <p:transition spd="slow" advTm="123749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1A603351-129E-4875-AA23-B676B5CE2F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Основне етичке норме здравствених радника</a:t>
            </a: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xmlns="" id="{536EF6E3-034C-485A-855F-ED1B94970F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altLang="en-US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ХУМАНИЗАМ:</a:t>
            </a:r>
            <a:r>
              <a:rPr lang="pt-BR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Хероизам, ризик по сопствено здравље, потчињавање сопствене савести. 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pt-BR" altLang="en-US" sz="2800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СКРОМНОСТ:</a:t>
            </a:r>
            <a:r>
              <a:rPr lang="pt-BR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Знање и вештинe приказивати пред себи равнима. Конзилијум је место за надметање у знању и резоновању. 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pl-PL" altLang="en-US" sz="28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ОДНОСИ:</a:t>
            </a:r>
            <a:r>
              <a:rPr lang="pl-PL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Старији помаже млађем, млађи поштује старијег. 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pl-PL" altLang="en-US" sz="2800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УРЕДНОСТ:</a:t>
            </a:r>
            <a:r>
              <a:rPr lang="pl-PL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Спољашњи изглед и приватни живот да не умањују достојанство. 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14838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Предуслови моралности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Моралнoст- стечeна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спо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oбнo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човека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да сaм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еби 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рeђујe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норме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придржава у свом расуђивању и поступању</a:t>
            </a:r>
          </a:p>
          <a:p>
            <a:pPr eaLnBrk="1" hangingPunct="1">
              <a:lnSpc>
                <a:spcPct val="90000"/>
              </a:lnSpc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Суперего (Над-ja)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Све психичке функције представаљају предуслове за развој моралности- оне управо обезбеђују диспозицију за развој моралности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036"/>
    </mc:Choice>
    <mc:Fallback xmlns="">
      <p:transition spd="slow" advTm="103036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xmlns="" id="{68ECD102-4414-4704-9B97-15A02D0022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Основне етичке норме здравствених радника</a:t>
            </a: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xmlns="" id="{68F45FFA-4F46-412F-BD77-FA03281F78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l-PL" altLang="en-US" sz="2400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ТАЈНА:</a:t>
            </a:r>
            <a:r>
              <a:rPr lang="pl-PL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Све у вези са болесником, од имена до дијагнозе је </a:t>
            </a:r>
            <a:r>
              <a:rPr lang="pl-PL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тајна.</a:t>
            </a:r>
            <a:r>
              <a:rPr lang="pl-PL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pl-PL" altLang="en-US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ЈАВНА СЛУЖБА</a:t>
            </a:r>
            <a:r>
              <a:rPr lang="pl-PL" altLang="en-US" sz="24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pl-PL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Здравствени радник је јавни радник јер одмерава боловања, процењује радну способност, даје предлог за инвалидске комисије, учествује у трошењу заједничких добара. 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solidFill>
                  <a:srgbClr val="00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НАГРАДА: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корисних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умења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једно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пружа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такву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помоћ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лечење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Оно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помаже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онда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када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никакво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богатство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моћ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више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користити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Стећи углед код људи до у далека времена.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Успомена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добро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дело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вреднија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материјалне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добити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". </a:t>
            </a:r>
          </a:p>
          <a:p>
            <a:pPr eaLnBrk="1" hangingPunct="1">
              <a:lnSpc>
                <a:spcPct val="90000"/>
              </a:lnSpc>
            </a:pPr>
            <a:endParaRPr lang="en-US" alt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488"/>
    </mc:Choice>
    <mc:Fallback xmlns="">
      <p:transition spd="slow" advTm="126488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дилеме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Питање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поверења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фармацеута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електронски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картони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пацијенте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i="1" dirty="0">
                <a:latin typeface="Times New Roman" pitchFamily="18" charset="0"/>
                <a:cs typeface="Times New Roman" pitchFamily="18" charset="0"/>
              </a:rPr>
              <a:t>на пример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бројна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осигуравајућа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друштва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боре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дођу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података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пацијенту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његовог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!!!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988"/>
    </mc:Choice>
    <mc:Fallback xmlns="">
      <p:transition spd="slow" advTm="103988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Шта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фармацеут-пацијент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Уважавање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једнак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Комуникација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пристанак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примену терапије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Доношењење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одлука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тзв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некомпетентне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пацијенте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Поверење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Некооперативни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пацијент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Финансијска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ограничења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третмана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7766"/>
    </mc:Choice>
    <mc:Fallback xmlns="">
      <p:transition spd="slow" advTm="257766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technologies bring new challenges to psychiatrists</a:t>
            </a:r>
          </a:p>
        </p:txBody>
      </p:sp>
      <p:pic>
        <p:nvPicPr>
          <p:cNvPr id="1026" name="Picture 2" descr="C:\Users\Dragana\Desktop\Etika u psihijatriji mart 2019\e healt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901" b="8376"/>
          <a:stretch>
            <a:fillRect/>
          </a:stretch>
        </p:blipFill>
        <p:spPr bwMode="auto">
          <a:xfrm>
            <a:off x="3548668" y="2259874"/>
            <a:ext cx="2026026" cy="31612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756"/>
    </mc:Choice>
    <mc:Fallback xmlns="">
      <p:transition spd="slow" advTm="170756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00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9800" y="381000"/>
            <a:ext cx="4435630" cy="6241861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511"/>
    </mc:Choice>
    <mc:Fallback xmlns="">
      <p:transition spd="slow" advTm="66511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_00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3600" y="457200"/>
            <a:ext cx="5595677" cy="6036458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302"/>
    </mc:Choice>
    <mc:Fallback xmlns="">
      <p:transition spd="slow" advTm="66302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/>
              <a:t/>
            </a:r>
            <a:br>
              <a:rPr lang="sr-Latn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2119313"/>
            <a:ext cx="6196013" cy="3603625"/>
          </a:xfrm>
        </p:spPr>
        <p:txBody>
          <a:bodyPr/>
          <a:lstStyle/>
          <a:p>
            <a:pPr>
              <a:buNone/>
            </a:pPr>
            <a:r>
              <a:rPr lang="sr-Latn-RS" dirty="0"/>
              <a:t>	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14551" t="19643" r="40344" b="11429"/>
          <a:stretch>
            <a:fillRect/>
          </a:stretch>
        </p:blipFill>
        <p:spPr bwMode="auto">
          <a:xfrm>
            <a:off x="1825341" y="783772"/>
            <a:ext cx="5868681" cy="504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695364" y="3244334"/>
            <a:ext cx="3753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član 7 Principa medicinske etike APA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281"/>
    </mc:Choice>
    <mc:Fallback xmlns="">
      <p:transition spd="slow" advTm="1122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72243434"/>
              </p:ext>
            </p:extLst>
          </p:nvPr>
        </p:nvGraphicFramePr>
        <p:xfrm>
          <a:off x="487363" y="279400"/>
          <a:ext cx="7467600" cy="1143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099" name="Content Placeholder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marL="273050" indent="-273050" algn="ctr" eaLnBrk="1" hangingPunct="1">
              <a:buFontTx/>
              <a:buNone/>
              <a:defRPr/>
            </a:pPr>
            <a:r>
              <a:rPr lang="hr-HR" dirty="0">
                <a:latin typeface="Times New Roman" pitchFamily="18" charset="0"/>
              </a:rPr>
              <a:t>Реч потиче </a:t>
            </a:r>
            <a:r>
              <a:rPr lang="en-US" dirty="0" err="1">
                <a:latin typeface="Times New Roman" pitchFamily="18" charset="0"/>
              </a:rPr>
              <a:t>од</a:t>
            </a:r>
            <a:r>
              <a:rPr lang="hr-HR" dirty="0">
                <a:latin typeface="Times New Roman" pitchFamily="18" charset="0"/>
              </a:rPr>
              <a:t> грчке речи „e</a:t>
            </a:r>
            <a:r>
              <a:rPr lang="hr-HR" dirty="0">
                <a:latin typeface="Times New Roman" pitchFamily="18" charset="0"/>
                <a:sym typeface="Symbol" pitchFamily="18" charset="2"/>
              </a:rPr>
              <a:t></a:t>
            </a:r>
            <a:r>
              <a:rPr lang="hr-HR" dirty="0">
                <a:latin typeface="Times New Roman" pitchFamily="18" charset="0"/>
              </a:rPr>
              <a:t>iko</a:t>
            </a:r>
            <a:r>
              <a:rPr lang="hr-HR" dirty="0">
                <a:latin typeface="Times New Roman" pitchFamily="18" charset="0"/>
                <a:sym typeface="Symbol" pitchFamily="18" charset="2"/>
              </a:rPr>
              <a:t></a:t>
            </a:r>
            <a:r>
              <a:rPr lang="hr-HR" dirty="0">
                <a:latin typeface="Times New Roman" pitchFamily="18" charset="0"/>
              </a:rPr>
              <a:t>“ што значи мoрaлaн</a:t>
            </a:r>
          </a:p>
          <a:p>
            <a:pPr marL="273050" indent="-273050" algn="ctr" eaLnBrk="1" hangingPunct="1">
              <a:buFontTx/>
              <a:buNone/>
              <a:defRPr/>
            </a:pPr>
            <a:endParaRPr lang="hr-HR" dirty="0">
              <a:latin typeface="Times New Roman" pitchFamily="18" charset="0"/>
            </a:endParaRPr>
          </a:p>
          <a:p>
            <a:pPr marL="273050" indent="-273050" algn="ctr" eaLnBrk="1" hangingPunct="1">
              <a:buFont typeface="Courier New" pitchFamily="49" charset="0"/>
              <a:buChar char="o"/>
              <a:defRPr/>
            </a:pPr>
            <a:r>
              <a:rPr lang="hr-HR" dirty="0">
                <a:latin typeface="Times New Roman" pitchFamily="18" charset="0"/>
              </a:rPr>
              <a:t> наукa о мoрaлу</a:t>
            </a:r>
          </a:p>
          <a:p>
            <a:pPr marL="273050" indent="-273050" algn="ctr" eaLnBrk="1" hangingPunct="1">
              <a:buFont typeface="Courier New" pitchFamily="49" charset="0"/>
              <a:buChar char="o"/>
              <a:defRPr/>
            </a:pPr>
            <a:endParaRPr lang="hr-HR" dirty="0">
              <a:latin typeface="Times New Roman" pitchFamily="18" charset="0"/>
            </a:endParaRPr>
          </a:p>
          <a:p>
            <a:pPr marL="273050" indent="-273050" algn="ctr" eaLnBrk="1" hangingPunct="1">
              <a:defRPr/>
            </a:pPr>
            <a:r>
              <a:rPr lang="sr-Cyrl-RS" dirty="0">
                <a:latin typeface="Times New Roman" pitchFamily="18" charset="0"/>
              </a:rPr>
              <a:t>Н</a:t>
            </a:r>
            <a:r>
              <a:rPr lang="hr-HR" dirty="0">
                <a:latin typeface="Times New Roman" pitchFamily="18" charset="0"/>
              </a:rPr>
              <a:t>авике и понaшaњa људи устрoјeни премa начелу </a:t>
            </a:r>
            <a:r>
              <a:rPr lang="hr-HR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дoбрo – </a:t>
            </a:r>
            <a:r>
              <a:rPr lang="hr-HR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злo</a:t>
            </a:r>
            <a:r>
              <a:rPr lang="hr-HR" dirty="0">
                <a:latin typeface="Times New Roman" pitchFamily="18" charset="0"/>
              </a:rPr>
              <a:t>  или </a:t>
            </a:r>
            <a:r>
              <a:rPr lang="hr-HR" dirty="0">
                <a:solidFill>
                  <a:srgbClr val="006600"/>
                </a:solidFill>
                <a:latin typeface="Times New Roman" pitchFamily="18" charset="0"/>
              </a:rPr>
              <a:t>дозвoљенo – </a:t>
            </a:r>
            <a:r>
              <a:rPr lang="hr-HR" dirty="0">
                <a:solidFill>
                  <a:srgbClr val="FF0000"/>
                </a:solidFill>
                <a:latin typeface="Times New Roman" pitchFamily="18" charset="0"/>
              </a:rPr>
              <a:t>забрањено</a:t>
            </a:r>
          </a:p>
          <a:p>
            <a:pPr marL="273050" indent="-273050" eaLnBrk="1" hangingPunct="1">
              <a:defRPr/>
            </a:pPr>
            <a:endParaRPr lang="hr-HR" b="1" dirty="0">
              <a:solidFill>
                <a:srgbClr val="006600"/>
              </a:solidFill>
              <a:latin typeface="Times New Roman" pitchFamily="18" charset="0"/>
            </a:endParaRPr>
          </a:p>
          <a:p>
            <a:pPr marL="273050" indent="-273050" eaLnBrk="1" hangingPunct="1">
              <a:defRPr/>
            </a:pPr>
            <a:endParaRPr lang="hr-HR" dirty="0"/>
          </a:p>
          <a:p>
            <a:pPr marL="273050" indent="-273050" eaLnBrk="1" hangingPunct="1">
              <a:defRPr/>
            </a:pPr>
            <a:endParaRPr lang="hr-HR" dirty="0"/>
          </a:p>
        </p:txBody>
      </p:sp>
    </p:spTree>
  </p:cSld>
  <p:clrMapOvr>
    <a:masterClrMapping/>
  </p:clrMapOvr>
  <p:transition advTm="5111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sz="quarter" idx="4294967295"/>
          </p:nvPr>
        </p:nvSpPr>
        <p:spPr/>
        <p:txBody>
          <a:bodyPr/>
          <a:lstStyle/>
          <a:p>
            <a:pPr marL="273050" indent="-273050" eaLnBrk="1" hangingPunct="1">
              <a:defRPr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Морал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 р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еч потиче од латинске речи „</a:t>
            </a:r>
            <a:r>
              <a:rPr lang="hr-HR" i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mos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“ што значи </a:t>
            </a:r>
            <a:r>
              <a:rPr lang="hr-HR" i="1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обичај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defRPr/>
            </a:pPr>
            <a:r>
              <a:rPr lang="hr-HR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Морал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је  – скуп представа или сазнања o добру и злу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(добром и лошем)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hr-HR" i="1" dirty="0">
                <a:latin typeface="Times New Roman" pitchFamily="18" charset="0"/>
                <a:cs typeface="Times New Roman" pitchFamily="18" charset="0"/>
              </a:rPr>
              <a:t> друштвеној свести и окружењу</a:t>
            </a:r>
            <a:endParaRPr lang="hr-HR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defRPr/>
            </a:pPr>
            <a:r>
              <a:rPr lang="hr-HR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Скуп општеприхваћених друштвених норми које одређују понашање људи у заједници</a:t>
            </a:r>
          </a:p>
          <a:p>
            <a:pPr marL="273050" indent="-273050" eaLnBrk="1" hangingPunct="1">
              <a:buNone/>
              <a:defRPr/>
            </a:pPr>
            <a:endParaRPr lang="hr-HR" dirty="0">
              <a:latin typeface="Times New Roman" pitchFamily="18" charset="0"/>
            </a:endParaRPr>
          </a:p>
          <a:p>
            <a:pPr marL="273050" indent="-273050" eaLnBrk="1" hangingPunct="1">
              <a:defRPr/>
            </a:pPr>
            <a:endParaRPr lang="hr-HR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5889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39750" y="692150"/>
            <a:ext cx="8229600" cy="4525963"/>
          </a:xfrm>
        </p:spPr>
        <p:txBody>
          <a:bodyPr>
            <a:normAutofit lnSpcReduction="10000"/>
          </a:bodyPr>
          <a:lstStyle/>
          <a:p>
            <a:pPr marL="273050" indent="-273050" eaLnBrk="1" hangingPunct="1"/>
            <a:r>
              <a:rPr lang="hr-HR" dirty="0">
                <a:latin typeface="Times New Roman" pitchFamily="18" charset="0"/>
              </a:rPr>
              <a:t>Основа морала</a:t>
            </a:r>
            <a:r>
              <a:rPr lang="hr-HR" b="1" dirty="0"/>
              <a:t> </a:t>
            </a:r>
            <a:r>
              <a:rPr lang="hr-HR" dirty="0"/>
              <a:t>(</a:t>
            </a:r>
            <a:r>
              <a:rPr lang="hr-H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Fundamentum moralitatis</a:t>
            </a:r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dirty="0"/>
              <a:t>) -  </a:t>
            </a:r>
            <a:r>
              <a:rPr lang="hr-HR" dirty="0">
                <a:solidFill>
                  <a:srgbClr val="FF0000"/>
                </a:solidFill>
                <a:latin typeface="Times New Roman" pitchFamily="18" charset="0"/>
              </a:rPr>
              <a:t>чинити добрo, не чинити злo</a:t>
            </a:r>
            <a:r>
              <a:rPr lang="hr-HR" dirty="0">
                <a:solidFill>
                  <a:srgbClr val="FF0000"/>
                </a:solidFill>
              </a:rPr>
              <a:t>!</a:t>
            </a:r>
          </a:p>
          <a:p>
            <a:pPr marL="273050" indent="-273050" eaLnBrk="1" hangingPunct="1"/>
            <a:r>
              <a:rPr lang="hr-HR" dirty="0">
                <a:latin typeface="Times New Roman" pitchFamily="18" charset="0"/>
              </a:rPr>
              <a:t>Моралне норме су променљиве – мењале су се током различитих временских раздобља; различите су код различитих народа и култура</a:t>
            </a:r>
          </a:p>
          <a:p>
            <a:pPr marL="273050" indent="-273050" eaLnBrk="1" hangingPunct="1"/>
            <a:r>
              <a:rPr lang="hr-HR" b="1" dirty="0">
                <a:latin typeface="Times New Roman" pitchFamily="18" charset="0"/>
                <a:cs typeface="Times New Roman" pitchFamily="18" charset="0"/>
              </a:rPr>
              <a:t>Моралнo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(oпште прихвaћene 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уштвене норме) н</a:t>
            </a:r>
            <a:r>
              <a:rPr lang="hr-HR" b="1" dirty="0">
                <a:latin typeface="Times New Roman" pitchFamily="18" charset="0"/>
                <a:cs typeface="Times New Roman" pitchFamily="18" charset="0"/>
              </a:rPr>
              <a:t>е мора бити увек и етично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 (oно што je oпште добро)</a:t>
            </a:r>
          </a:p>
          <a:p>
            <a:pPr marL="273050" indent="-273050" eaLnBrk="1" hangingPunct="1"/>
            <a:endParaRPr lang="hr-HR" dirty="0"/>
          </a:p>
        </p:txBody>
      </p:sp>
    </p:spTree>
  </p:cSld>
  <p:clrMapOvr>
    <a:masterClrMapping/>
  </p:clrMapOvr>
  <p:transition advTm="5987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Морал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/>
            <a:r>
              <a:rPr lang="sr-Cyrl-CS" dirty="0">
                <a:latin typeface="Times New Roman" pitchFamily="18" charset="0"/>
                <a:cs typeface="Times New Roman" pitchFamily="18" charset="0"/>
              </a:rPr>
              <a:t>Скуп неписаних друштвених </a:t>
            </a:r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на основу кoјих људи oбл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икују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>
                <a:latin typeface="Times New Roman" pitchFamily="18" charset="0"/>
                <a:cs typeface="Times New Roman" pitchFamily="18" charset="0"/>
              </a:rPr>
              <a:t>свojа рaсуђ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вaњa и понaшa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a у oд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носу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другима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друштвеној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заједници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841"/>
    </mc:Choice>
    <mc:Fallback xmlns="">
      <p:transition spd="slow" advTm="1884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Норме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dirty="0">
                <a:latin typeface="Times New Roman" pitchFamily="18" charset="0"/>
                <a:cs typeface="Times New Roman" pitchFamily="18" charset="0"/>
              </a:rPr>
              <a:t>Заснивају се на опште усвојеним моралним вредностима са становишта добра и зла, исправног и неисправног, поштеног и непоштеног</a:t>
            </a:r>
          </a:p>
          <a:p>
            <a:pPr eaLnBrk="1" hangingPunct="1"/>
            <a:r>
              <a:rPr lang="sr-Cyrl-CS" dirty="0">
                <a:latin typeface="Times New Roman" pitchFamily="18" charset="0"/>
                <a:cs typeface="Times New Roman" pitchFamily="18" charset="0"/>
              </a:rPr>
              <a:t>Моралне, oбичaј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e, п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aв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e,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религиозне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норме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221"/>
    </mc:Choice>
    <mc:Fallback xmlns="">
      <p:transition spd="slow" advTm="3322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Шта је 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етика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sr-Latn-RS" sz="4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Latn-RS" sz="4400" dirty="0">
                <a:latin typeface="Times New Roman" pitchFamily="18" charset="0"/>
                <a:cs typeface="Times New Roman" pitchFamily="18" charset="0"/>
              </a:rPr>
              <a:t>	E</a:t>
            </a:r>
            <a:r>
              <a:rPr lang="sr-Cyrl-RS" sz="4400" dirty="0">
                <a:latin typeface="Times New Roman" pitchFamily="18" charset="0"/>
                <a:cs typeface="Times New Roman" pitchFamily="18" charset="0"/>
              </a:rPr>
              <a:t>тика је наука која покушава да одговори на питања шта је добро, а шта је лоше</a:t>
            </a:r>
            <a:endParaRPr lang="sr-Latn-RS" sz="4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4"/>
    </mc:Choice>
    <mc:Fallback xmlns="">
      <p:transition spd="slow" advTm="364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7|67.3|11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9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886</Words>
  <Application>Microsoft Office PowerPoint</Application>
  <PresentationFormat>Projekcija na ekranu (4:3)</PresentationFormat>
  <Paragraphs>137</Paragraphs>
  <Slides>36</Slides>
  <Notes>0</Notes>
  <HiddenSlides>0</HiddenSlides>
  <MMClips>0</MMClips>
  <ScaleCrop>false</ScaleCrop>
  <HeadingPairs>
    <vt:vector size="6" baseType="variant">
      <vt:variant>
        <vt:lpstr>Korišćeni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36</vt:i4>
      </vt:variant>
    </vt:vector>
  </HeadingPairs>
  <TitlesOfParts>
    <vt:vector size="42" baseType="lpstr">
      <vt:lpstr>Arial</vt:lpstr>
      <vt:lpstr>Calibri</vt:lpstr>
      <vt:lpstr>Courier New</vt:lpstr>
      <vt:lpstr>Symbol</vt:lpstr>
      <vt:lpstr>Times New Roman</vt:lpstr>
      <vt:lpstr>Office Theme</vt:lpstr>
      <vt:lpstr>Појам етике и предуслови етичног (моралног) понашања Основни етички принципи</vt:lpstr>
      <vt:lpstr>PowerPoint prezentacija</vt:lpstr>
      <vt:lpstr>Предуслови моралности</vt:lpstr>
      <vt:lpstr>PowerPoint prezentacija</vt:lpstr>
      <vt:lpstr>PowerPoint prezentacija</vt:lpstr>
      <vt:lpstr>PowerPoint prezentacija</vt:lpstr>
      <vt:lpstr>Морал</vt:lpstr>
      <vt:lpstr>Норме</vt:lpstr>
      <vt:lpstr>Шта је етика?</vt:lpstr>
      <vt:lpstr>Шта је етика?</vt:lpstr>
      <vt:lpstr>Биоетика</vt:lpstr>
      <vt:lpstr>PowerPoint prezentacija</vt:lpstr>
      <vt:lpstr>PowerPoint prezentacija</vt:lpstr>
      <vt:lpstr>PowerPoint prezentacija</vt:lpstr>
      <vt:lpstr>Основни етички принципи </vt:lpstr>
      <vt:lpstr>Основни етички принципи</vt:lpstr>
      <vt:lpstr>PowerPoint prezentacija</vt:lpstr>
      <vt:lpstr>Основни етички принципи</vt:lpstr>
      <vt:lpstr>Основни етички принципи</vt:lpstr>
      <vt:lpstr>Основни етички принципи</vt:lpstr>
      <vt:lpstr>Аутономија</vt:lpstr>
      <vt:lpstr>Аутономија</vt:lpstr>
      <vt:lpstr>Аутономија</vt:lpstr>
      <vt:lpstr>University of California, San Diego Brief Assessment of Capacity to Consent (UBACC)  </vt:lpstr>
      <vt:lpstr>Избегавање наношења штете</vt:lpstr>
      <vt:lpstr>Чињење добра пацијенту</vt:lpstr>
      <vt:lpstr>Праведност/правда</vt:lpstr>
      <vt:lpstr>Однос фармацеут-пацијент</vt:lpstr>
      <vt:lpstr>Основне етичке норме здравствених радника</vt:lpstr>
      <vt:lpstr>Основне етичке норме здравствених радника</vt:lpstr>
      <vt:lpstr>Друге дилеме</vt:lpstr>
      <vt:lpstr>Шта је то посебно у односу фармацеут-пацијент?</vt:lpstr>
      <vt:lpstr>New technologies bring new challenges to psychiatrists</vt:lpstr>
      <vt:lpstr>PowerPoint prezentacija</vt:lpstr>
      <vt:lpstr>PowerPoint prezentacija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Појам етике и предуслови етичног (моралног) понашања Основни етички принципи</dc:title>
  <dc:creator>Dragana Ristic</dc:creator>
  <cp:lastModifiedBy>Aleksandar Kocovic</cp:lastModifiedBy>
  <cp:revision>24</cp:revision>
  <dcterms:created xsi:type="dcterms:W3CDTF">2006-08-16T00:00:00Z</dcterms:created>
  <dcterms:modified xsi:type="dcterms:W3CDTF">2020-09-28T10:57:45Z</dcterms:modified>
</cp:coreProperties>
</file>